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9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4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2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2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8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2978-9FD3-4AA4-A8D4-95CEC0EE839B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437A-5FFB-47E5-854E-7E008A32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34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0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08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73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9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78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59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30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34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910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9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56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66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393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28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10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38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1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69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5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5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2014-11-16T14:07:03Z</dcterms:created>
  <dcterms:modified xsi:type="dcterms:W3CDTF">2014-11-16T14:07:17Z</dcterms:modified>
</cp:coreProperties>
</file>